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Average"/>
      <p:regular r:id="rId14"/>
    </p:embeddedFont>
    <p:embeddedFont>
      <p:font typeface="Oswal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regular.fntdata"/><Relationship Id="rId14" Type="http://schemas.openxmlformats.org/officeDocument/2006/relationships/font" Target="fonts/Average-regular.fntdata"/><Relationship Id="rId16"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d11e85857eeef5e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d11e85857eeef5e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0ac28f0d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0ac28f0d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d11e85857eeef5e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d11e85857eeef5e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d11e85857eeef5e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d11e85857eeef5e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7d11e85857eeef5e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d11e85857eeef5e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0ac28f0d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0ac28f0d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0ac28f0d5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0ac28f0d5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5"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0" y="-50"/>
            <a:ext cx="9144000" cy="3824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type="title"/>
          </p:nvPr>
        </p:nvSpPr>
        <p:spPr>
          <a:xfrm>
            <a:off x="937200" y="523625"/>
            <a:ext cx="7269600" cy="26826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9" name="Google Shape;59;p13"/>
          <p:cNvSpPr txBox="1"/>
          <p:nvPr>
            <p:ph idx="1" type="body"/>
          </p:nvPr>
        </p:nvSpPr>
        <p:spPr>
          <a:xfrm>
            <a:off x="937200" y="3981450"/>
            <a:ext cx="7269600" cy="681900"/>
          </a:xfrm>
          <a:prstGeom prst="rect">
            <a:avLst/>
          </a:prstGeom>
          <a:noFill/>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rgbClr val="616161"/>
              </a:buClr>
              <a:buSzPts val="1800"/>
              <a:buChar char="●"/>
              <a:defRPr sz="1800">
                <a:solidFill>
                  <a:srgbClr val="616161"/>
                </a:solidFill>
              </a:defRPr>
            </a:lvl1pPr>
            <a:lvl2pPr indent="-317500" lvl="1" marL="914400" algn="ctr">
              <a:lnSpc>
                <a:spcPct val="115000"/>
              </a:lnSpc>
              <a:spcBef>
                <a:spcPts val="1600"/>
              </a:spcBef>
              <a:spcAft>
                <a:spcPts val="0"/>
              </a:spcAft>
              <a:buClr>
                <a:srgbClr val="616161"/>
              </a:buClr>
              <a:buSzPts val="1400"/>
              <a:buChar char="○"/>
              <a:defRPr sz="1400">
                <a:solidFill>
                  <a:srgbClr val="616161"/>
                </a:solidFill>
              </a:defRPr>
            </a:lvl2pPr>
            <a:lvl3pPr indent="-317500" lvl="2" marL="1371600" algn="ctr">
              <a:lnSpc>
                <a:spcPct val="115000"/>
              </a:lnSpc>
              <a:spcBef>
                <a:spcPts val="1600"/>
              </a:spcBef>
              <a:spcAft>
                <a:spcPts val="0"/>
              </a:spcAft>
              <a:buClr>
                <a:srgbClr val="616161"/>
              </a:buClr>
              <a:buSzPts val="1400"/>
              <a:buChar char="■"/>
              <a:defRPr sz="1400">
                <a:solidFill>
                  <a:srgbClr val="616161"/>
                </a:solidFill>
              </a:defRPr>
            </a:lvl3pPr>
            <a:lvl4pPr indent="-317500" lvl="3" marL="1828800" algn="ctr">
              <a:lnSpc>
                <a:spcPct val="115000"/>
              </a:lnSpc>
              <a:spcBef>
                <a:spcPts val="1600"/>
              </a:spcBef>
              <a:spcAft>
                <a:spcPts val="0"/>
              </a:spcAft>
              <a:buClr>
                <a:srgbClr val="616161"/>
              </a:buClr>
              <a:buSzPts val="1400"/>
              <a:buChar char="●"/>
              <a:defRPr sz="1400">
                <a:solidFill>
                  <a:srgbClr val="616161"/>
                </a:solidFill>
              </a:defRPr>
            </a:lvl4pPr>
            <a:lvl5pPr indent="-317500" lvl="4" marL="2286000" algn="ctr">
              <a:lnSpc>
                <a:spcPct val="115000"/>
              </a:lnSpc>
              <a:spcBef>
                <a:spcPts val="1600"/>
              </a:spcBef>
              <a:spcAft>
                <a:spcPts val="0"/>
              </a:spcAft>
              <a:buClr>
                <a:srgbClr val="616161"/>
              </a:buClr>
              <a:buSzPts val="1400"/>
              <a:buChar char="○"/>
              <a:defRPr sz="1400">
                <a:solidFill>
                  <a:srgbClr val="616161"/>
                </a:solidFill>
              </a:defRPr>
            </a:lvl5pPr>
            <a:lvl6pPr indent="-317500" lvl="5" marL="2743200" algn="ctr">
              <a:lnSpc>
                <a:spcPct val="115000"/>
              </a:lnSpc>
              <a:spcBef>
                <a:spcPts val="1600"/>
              </a:spcBef>
              <a:spcAft>
                <a:spcPts val="0"/>
              </a:spcAft>
              <a:buClr>
                <a:srgbClr val="616161"/>
              </a:buClr>
              <a:buSzPts val="1400"/>
              <a:buChar char="■"/>
              <a:defRPr sz="1400">
                <a:solidFill>
                  <a:srgbClr val="616161"/>
                </a:solidFill>
              </a:defRPr>
            </a:lvl6pPr>
            <a:lvl7pPr indent="-317500" lvl="6" marL="3200400" algn="ctr">
              <a:lnSpc>
                <a:spcPct val="115000"/>
              </a:lnSpc>
              <a:spcBef>
                <a:spcPts val="1600"/>
              </a:spcBef>
              <a:spcAft>
                <a:spcPts val="0"/>
              </a:spcAft>
              <a:buClr>
                <a:srgbClr val="616161"/>
              </a:buClr>
              <a:buSzPts val="1400"/>
              <a:buChar char="●"/>
              <a:defRPr sz="1400">
                <a:solidFill>
                  <a:srgbClr val="616161"/>
                </a:solidFill>
              </a:defRPr>
            </a:lvl7pPr>
            <a:lvl8pPr indent="-317500" lvl="7" marL="3657600" algn="ctr">
              <a:lnSpc>
                <a:spcPct val="115000"/>
              </a:lnSpc>
              <a:spcBef>
                <a:spcPts val="1600"/>
              </a:spcBef>
              <a:spcAft>
                <a:spcPts val="0"/>
              </a:spcAft>
              <a:buClr>
                <a:srgbClr val="616161"/>
              </a:buClr>
              <a:buSzPts val="1400"/>
              <a:buChar char="○"/>
              <a:defRPr sz="1400">
                <a:solidFill>
                  <a:srgbClr val="616161"/>
                </a:solidFill>
              </a:defRPr>
            </a:lvl8pPr>
            <a:lvl9pPr indent="-317500" lvl="8" marL="4114800" algn="ctr">
              <a:lnSpc>
                <a:spcPct val="115000"/>
              </a:lnSpc>
              <a:spcBef>
                <a:spcPts val="1600"/>
              </a:spcBef>
              <a:spcAft>
                <a:spcPts val="1600"/>
              </a:spcAft>
              <a:buClr>
                <a:srgbClr val="616161"/>
              </a:buClr>
              <a:buSzPts val="1400"/>
              <a:buChar char="■"/>
              <a:defRPr sz="1400">
                <a:solidFill>
                  <a:srgbClr val="616161"/>
                </a:solidFill>
              </a:defRPr>
            </a:lvl9pPr>
          </a:lstStyle>
          <a:p/>
        </p:txBody>
      </p:sp>
      <p:sp>
        <p:nvSpPr>
          <p:cNvPr id="60" name="Google Shape;60;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4">
    <p:bg>
      <p:bgPr>
        <a:solidFill>
          <a:srgbClr val="FFFFFF"/>
        </a:solidFill>
      </p:bgPr>
    </p:bg>
    <p:spTree>
      <p:nvGrpSpPr>
        <p:cNvPr id="6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64" name="Google Shape;64;p14"/>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1600"/>
              </a:spcBef>
              <a:spcAft>
                <a:spcPts val="0"/>
              </a:spcAft>
              <a:buClr>
                <a:srgbClr val="000000"/>
              </a:buClr>
              <a:buSzPts val="1200"/>
              <a:buChar char="○"/>
              <a:defRPr sz="1200">
                <a:solidFill>
                  <a:srgbClr val="000000"/>
                </a:solidFill>
              </a:defRPr>
            </a:lvl2pPr>
            <a:lvl3pPr indent="-304800" lvl="2" marL="1371600" algn="l">
              <a:lnSpc>
                <a:spcPct val="115000"/>
              </a:lnSpc>
              <a:spcBef>
                <a:spcPts val="1600"/>
              </a:spcBef>
              <a:spcAft>
                <a:spcPts val="0"/>
              </a:spcAft>
              <a:buClr>
                <a:srgbClr val="000000"/>
              </a:buClr>
              <a:buSzPts val="1200"/>
              <a:buChar char="■"/>
              <a:defRPr sz="1200">
                <a:solidFill>
                  <a:srgbClr val="000000"/>
                </a:solidFill>
              </a:defRPr>
            </a:lvl3pPr>
            <a:lvl4pPr indent="-304800" lvl="3" marL="1828800" algn="l">
              <a:lnSpc>
                <a:spcPct val="115000"/>
              </a:lnSpc>
              <a:spcBef>
                <a:spcPts val="1600"/>
              </a:spcBef>
              <a:spcAft>
                <a:spcPts val="0"/>
              </a:spcAft>
              <a:buClr>
                <a:srgbClr val="000000"/>
              </a:buClr>
              <a:buSzPts val="1200"/>
              <a:buChar char="●"/>
              <a:defRPr sz="1200">
                <a:solidFill>
                  <a:srgbClr val="000000"/>
                </a:solidFill>
              </a:defRPr>
            </a:lvl4pPr>
            <a:lvl5pPr indent="-304800" lvl="4" marL="2286000" algn="l">
              <a:lnSpc>
                <a:spcPct val="115000"/>
              </a:lnSpc>
              <a:spcBef>
                <a:spcPts val="1600"/>
              </a:spcBef>
              <a:spcAft>
                <a:spcPts val="0"/>
              </a:spcAft>
              <a:buClr>
                <a:srgbClr val="000000"/>
              </a:buClr>
              <a:buSzPts val="1200"/>
              <a:buChar char="○"/>
              <a:defRPr sz="1200">
                <a:solidFill>
                  <a:srgbClr val="000000"/>
                </a:solidFill>
              </a:defRPr>
            </a:lvl5pPr>
            <a:lvl6pPr indent="-304800" lvl="5" marL="2743200" algn="l">
              <a:lnSpc>
                <a:spcPct val="115000"/>
              </a:lnSpc>
              <a:spcBef>
                <a:spcPts val="1600"/>
              </a:spcBef>
              <a:spcAft>
                <a:spcPts val="0"/>
              </a:spcAft>
              <a:buClr>
                <a:srgbClr val="000000"/>
              </a:buClr>
              <a:buSzPts val="1200"/>
              <a:buChar char="■"/>
              <a:defRPr sz="1200">
                <a:solidFill>
                  <a:srgbClr val="000000"/>
                </a:solidFill>
              </a:defRPr>
            </a:lvl6pPr>
            <a:lvl7pPr indent="-304800" lvl="6" marL="3200400" algn="l">
              <a:lnSpc>
                <a:spcPct val="115000"/>
              </a:lnSpc>
              <a:spcBef>
                <a:spcPts val="1600"/>
              </a:spcBef>
              <a:spcAft>
                <a:spcPts val="0"/>
              </a:spcAft>
              <a:buClr>
                <a:srgbClr val="000000"/>
              </a:buClr>
              <a:buSzPts val="1200"/>
              <a:buChar char="●"/>
              <a:defRPr sz="1200">
                <a:solidFill>
                  <a:srgbClr val="000000"/>
                </a:solidFill>
              </a:defRPr>
            </a:lvl7pPr>
            <a:lvl8pPr indent="-304800" lvl="7" marL="3657600" algn="l">
              <a:lnSpc>
                <a:spcPct val="115000"/>
              </a:lnSpc>
              <a:spcBef>
                <a:spcPts val="1600"/>
              </a:spcBef>
              <a:spcAft>
                <a:spcPts val="0"/>
              </a:spcAft>
              <a:buClr>
                <a:srgbClr val="000000"/>
              </a:buClr>
              <a:buSzPts val="1200"/>
              <a:buChar char="○"/>
              <a:defRPr sz="1200">
                <a:solidFill>
                  <a:srgbClr val="000000"/>
                </a:solidFill>
              </a:defRPr>
            </a:lvl8pPr>
            <a:lvl9pPr indent="-304800" lvl="8" marL="411480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65" name="Google Shape;65;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5">
    <p:bg>
      <p:bgPr>
        <a:solidFill>
          <a:srgbClr val="FFFFFF"/>
        </a:solidFill>
      </p:bgPr>
    </p:bg>
    <p:spTree>
      <p:nvGrpSpPr>
        <p:cNvPr id="66" name="Shape 66"/>
        <p:cNvGrpSpPr/>
        <p:nvPr/>
      </p:nvGrpSpPr>
      <p:grpSpPr>
        <a:xfrm>
          <a:off x="0" y="0"/>
          <a:ext cx="0" cy="0"/>
          <a:chOff x="0" y="0"/>
          <a:chExt cx="0" cy="0"/>
        </a:xfrm>
      </p:grpSpPr>
      <p:sp>
        <p:nvSpPr>
          <p:cNvPr id="67" name="Google Shape;67;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69" name="Google Shape;69;p15"/>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70" name="Google Shape;70;p15"/>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6">
    <p:bg>
      <p:bgPr>
        <a:solidFill>
          <a:srgbClr val="FFFFFF"/>
        </a:solidFill>
      </p:bgPr>
    </p:bg>
    <p:spTree>
      <p:nvGrpSpPr>
        <p:cNvPr id="71" name="Shape 71"/>
        <p:cNvGrpSpPr/>
        <p:nvPr/>
      </p:nvGrpSpPr>
      <p:grpSpPr>
        <a:xfrm>
          <a:off x="0" y="0"/>
          <a:ext cx="0" cy="0"/>
          <a:chOff x="0" y="0"/>
          <a:chExt cx="0" cy="0"/>
        </a:xfrm>
      </p:grpSpPr>
      <p:sp>
        <p:nvSpPr>
          <p:cNvPr id="72" name="Google Shape;72;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75" name="Google Shape;75;p16"/>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6" name="Google Shape;76;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7">
    <p:bg>
      <p:bgPr>
        <a:solidFill>
          <a:srgbClr val="FFFFFF"/>
        </a:solidFill>
      </p:bgPr>
    </p:bg>
    <p:spTree>
      <p:nvGrpSpPr>
        <p:cNvPr id="77"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p:nvPr/>
        </p:nvSpPr>
        <p:spPr>
          <a:xfrm>
            <a:off x="4072700" y="313275"/>
            <a:ext cx="4757400" cy="4522800"/>
          </a:xfrm>
          <a:prstGeom prst="rect">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p:nvPr/>
        </p:nvSpPr>
        <p:spPr>
          <a:xfrm>
            <a:off x="306750" y="313500"/>
            <a:ext cx="3452400" cy="4522800"/>
          </a:xfrm>
          <a:prstGeom prst="rect">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txBox="1"/>
          <p:nvPr>
            <p:ph type="title"/>
          </p:nvPr>
        </p:nvSpPr>
        <p:spPr>
          <a:xfrm>
            <a:off x="574350" y="576900"/>
            <a:ext cx="2917200" cy="39960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l">
              <a:lnSpc>
                <a:spcPct val="100000"/>
              </a:lnSpc>
              <a:spcBef>
                <a:spcPts val="0"/>
              </a:spcBef>
              <a:spcAft>
                <a:spcPts val="0"/>
              </a:spcAft>
              <a:buClr>
                <a:srgbClr val="FFFFFF"/>
              </a:buClr>
              <a:buSzPts val="2600"/>
              <a:buNone/>
              <a:defRPr sz="2600">
                <a:solidFill>
                  <a:srgbClr val="FFFFFF"/>
                </a:solidFill>
              </a:defRPr>
            </a:lvl2pPr>
            <a:lvl3pPr lvl="2" algn="l">
              <a:lnSpc>
                <a:spcPct val="100000"/>
              </a:lnSpc>
              <a:spcBef>
                <a:spcPts val="0"/>
              </a:spcBef>
              <a:spcAft>
                <a:spcPts val="0"/>
              </a:spcAft>
              <a:buClr>
                <a:srgbClr val="FFFFFF"/>
              </a:buClr>
              <a:buSzPts val="2600"/>
              <a:buNone/>
              <a:defRPr sz="2600">
                <a:solidFill>
                  <a:srgbClr val="FFFFFF"/>
                </a:solidFill>
              </a:defRPr>
            </a:lvl3pPr>
            <a:lvl4pPr lvl="3" algn="l">
              <a:lnSpc>
                <a:spcPct val="100000"/>
              </a:lnSpc>
              <a:spcBef>
                <a:spcPts val="0"/>
              </a:spcBef>
              <a:spcAft>
                <a:spcPts val="0"/>
              </a:spcAft>
              <a:buClr>
                <a:srgbClr val="FFFFFF"/>
              </a:buClr>
              <a:buSzPts val="2600"/>
              <a:buNone/>
              <a:defRPr sz="2600">
                <a:solidFill>
                  <a:srgbClr val="FFFFFF"/>
                </a:solidFill>
              </a:defRPr>
            </a:lvl4pPr>
            <a:lvl5pPr lvl="4" algn="l">
              <a:lnSpc>
                <a:spcPct val="100000"/>
              </a:lnSpc>
              <a:spcBef>
                <a:spcPts val="0"/>
              </a:spcBef>
              <a:spcAft>
                <a:spcPts val="0"/>
              </a:spcAft>
              <a:buClr>
                <a:srgbClr val="FFFFFF"/>
              </a:buClr>
              <a:buSzPts val="2600"/>
              <a:buNone/>
              <a:defRPr sz="2600">
                <a:solidFill>
                  <a:srgbClr val="FFFFFF"/>
                </a:solidFill>
              </a:defRPr>
            </a:lvl5pPr>
            <a:lvl6pPr lvl="5" algn="l">
              <a:lnSpc>
                <a:spcPct val="100000"/>
              </a:lnSpc>
              <a:spcBef>
                <a:spcPts val="0"/>
              </a:spcBef>
              <a:spcAft>
                <a:spcPts val="0"/>
              </a:spcAft>
              <a:buClr>
                <a:srgbClr val="FFFFFF"/>
              </a:buClr>
              <a:buSzPts val="2600"/>
              <a:buNone/>
              <a:defRPr sz="2600">
                <a:solidFill>
                  <a:srgbClr val="FFFFFF"/>
                </a:solidFill>
              </a:defRPr>
            </a:lvl6pPr>
            <a:lvl7pPr lvl="6" algn="l">
              <a:lnSpc>
                <a:spcPct val="100000"/>
              </a:lnSpc>
              <a:spcBef>
                <a:spcPts val="0"/>
              </a:spcBef>
              <a:spcAft>
                <a:spcPts val="0"/>
              </a:spcAft>
              <a:buClr>
                <a:srgbClr val="FFFFFF"/>
              </a:buClr>
              <a:buSzPts val="2600"/>
              <a:buNone/>
              <a:defRPr sz="2600">
                <a:solidFill>
                  <a:srgbClr val="FFFFFF"/>
                </a:solidFill>
              </a:defRPr>
            </a:lvl7pPr>
            <a:lvl8pPr lvl="7" algn="l">
              <a:lnSpc>
                <a:spcPct val="100000"/>
              </a:lnSpc>
              <a:spcBef>
                <a:spcPts val="0"/>
              </a:spcBef>
              <a:spcAft>
                <a:spcPts val="0"/>
              </a:spcAft>
              <a:buClr>
                <a:srgbClr val="FFFFFF"/>
              </a:buClr>
              <a:buSzPts val="2600"/>
              <a:buNone/>
              <a:defRPr sz="2600">
                <a:solidFill>
                  <a:srgbClr val="FFFFFF"/>
                </a:solidFill>
              </a:defRPr>
            </a:lvl8pPr>
            <a:lvl9pPr lvl="8" algn="l">
              <a:lnSpc>
                <a:spcPct val="100000"/>
              </a:lnSpc>
              <a:spcBef>
                <a:spcPts val="0"/>
              </a:spcBef>
              <a:spcAft>
                <a:spcPts val="0"/>
              </a:spcAft>
              <a:buClr>
                <a:srgbClr val="FFFFFF"/>
              </a:buClr>
              <a:buSzPts val="2600"/>
              <a:buNone/>
              <a:defRPr sz="2600">
                <a:solidFill>
                  <a:srgbClr val="FFFFFF"/>
                </a:solidFill>
              </a:defRPr>
            </a:lvl9pPr>
          </a:lstStyle>
          <a:p/>
        </p:txBody>
      </p:sp>
      <p:sp>
        <p:nvSpPr>
          <p:cNvPr id="82" name="Google Shape;82;p17"/>
          <p:cNvSpPr txBox="1"/>
          <p:nvPr>
            <p:ph idx="1" type="body"/>
          </p:nvPr>
        </p:nvSpPr>
        <p:spPr>
          <a:xfrm>
            <a:off x="4276850" y="576900"/>
            <a:ext cx="4349100" cy="3860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83" name="Google Shape;83;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5">
  <p:cSld name="AUTOLAYOUT_8">
    <p:bg>
      <p:bgPr>
        <a:solidFill>
          <a:srgbClr val="FFFFFF"/>
        </a:solidFill>
      </p:bgPr>
    </p:bg>
    <p:spTree>
      <p:nvGrpSpPr>
        <p:cNvPr id="84" name="Shape 84"/>
        <p:cNvGrpSpPr/>
        <p:nvPr/>
      </p:nvGrpSpPr>
      <p:grpSpPr>
        <a:xfrm>
          <a:off x="0" y="0"/>
          <a:ext cx="0" cy="0"/>
          <a:chOff x="0" y="0"/>
          <a:chExt cx="0" cy="0"/>
        </a:xfrm>
      </p:grpSpPr>
      <p:sp>
        <p:nvSpPr>
          <p:cNvPr id="85" name="Google Shape;85;p18"/>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18"/>
          <p:cNvCxnSpPr/>
          <p:nvPr/>
        </p:nvCxnSpPr>
        <p:spPr>
          <a:xfrm>
            <a:off x="3334775" y="635225"/>
            <a:ext cx="282900" cy="0"/>
          </a:xfrm>
          <a:prstGeom prst="straightConnector1">
            <a:avLst/>
          </a:prstGeom>
          <a:noFill/>
          <a:ln cap="flat" cmpd="sng" w="19050">
            <a:solidFill>
              <a:srgbClr val="FFCA28"/>
            </a:solidFill>
            <a:prstDash val="solid"/>
            <a:round/>
            <a:headEnd len="sm" w="sm" type="none"/>
            <a:tailEnd len="sm" w="sm" type="none"/>
          </a:ln>
        </p:spPr>
      </p:cxnSp>
      <p:cxnSp>
        <p:nvCxnSpPr>
          <p:cNvPr id="87" name="Google Shape;87;p18"/>
          <p:cNvCxnSpPr/>
          <p:nvPr/>
        </p:nvCxnSpPr>
        <p:spPr>
          <a:xfrm>
            <a:off x="6258200" y="635225"/>
            <a:ext cx="282900" cy="0"/>
          </a:xfrm>
          <a:prstGeom prst="straightConnector1">
            <a:avLst/>
          </a:prstGeom>
          <a:noFill/>
          <a:ln cap="flat" cmpd="sng" w="19050">
            <a:solidFill>
              <a:srgbClr val="FFCA28"/>
            </a:solidFill>
            <a:prstDash val="solid"/>
            <a:round/>
            <a:headEnd len="sm" w="sm" type="none"/>
            <a:tailEnd len="sm" w="sm" type="none"/>
          </a:ln>
        </p:spPr>
      </p:cxnSp>
      <p:sp>
        <p:nvSpPr>
          <p:cNvPr id="88" name="Google Shape;88;p18"/>
          <p:cNvSpPr txBox="1"/>
          <p:nvPr>
            <p:ph type="title"/>
          </p:nvPr>
        </p:nvSpPr>
        <p:spPr>
          <a:xfrm>
            <a:off x="305500" y="477800"/>
            <a:ext cx="2668200" cy="41829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CA28"/>
              </a:buClr>
              <a:buSzPts val="2400"/>
              <a:buNone/>
              <a:defRPr sz="2400">
                <a:solidFill>
                  <a:srgbClr val="FFCA28"/>
                </a:solidFill>
              </a:defRPr>
            </a:lvl1pPr>
            <a:lvl2pPr lvl="1" algn="l">
              <a:lnSpc>
                <a:spcPct val="100000"/>
              </a:lnSpc>
              <a:spcBef>
                <a:spcPts val="0"/>
              </a:spcBef>
              <a:spcAft>
                <a:spcPts val="0"/>
              </a:spcAft>
              <a:buClr>
                <a:srgbClr val="FFCA28"/>
              </a:buClr>
              <a:buSzPts val="2400"/>
              <a:buNone/>
              <a:defRPr sz="2400">
                <a:solidFill>
                  <a:srgbClr val="FFCA28"/>
                </a:solidFill>
              </a:defRPr>
            </a:lvl2pPr>
            <a:lvl3pPr lvl="2" algn="l">
              <a:lnSpc>
                <a:spcPct val="100000"/>
              </a:lnSpc>
              <a:spcBef>
                <a:spcPts val="0"/>
              </a:spcBef>
              <a:spcAft>
                <a:spcPts val="0"/>
              </a:spcAft>
              <a:buClr>
                <a:srgbClr val="FFCA28"/>
              </a:buClr>
              <a:buSzPts val="2400"/>
              <a:buNone/>
              <a:defRPr sz="2400">
                <a:solidFill>
                  <a:srgbClr val="FFCA28"/>
                </a:solidFill>
              </a:defRPr>
            </a:lvl3pPr>
            <a:lvl4pPr lvl="3" algn="l">
              <a:lnSpc>
                <a:spcPct val="100000"/>
              </a:lnSpc>
              <a:spcBef>
                <a:spcPts val="0"/>
              </a:spcBef>
              <a:spcAft>
                <a:spcPts val="0"/>
              </a:spcAft>
              <a:buClr>
                <a:srgbClr val="FFCA28"/>
              </a:buClr>
              <a:buSzPts val="2400"/>
              <a:buNone/>
              <a:defRPr sz="2400">
                <a:solidFill>
                  <a:srgbClr val="FFCA28"/>
                </a:solidFill>
              </a:defRPr>
            </a:lvl4pPr>
            <a:lvl5pPr lvl="4" algn="l">
              <a:lnSpc>
                <a:spcPct val="100000"/>
              </a:lnSpc>
              <a:spcBef>
                <a:spcPts val="0"/>
              </a:spcBef>
              <a:spcAft>
                <a:spcPts val="0"/>
              </a:spcAft>
              <a:buClr>
                <a:srgbClr val="FFCA28"/>
              </a:buClr>
              <a:buSzPts val="2400"/>
              <a:buNone/>
              <a:defRPr sz="2400">
                <a:solidFill>
                  <a:srgbClr val="FFCA28"/>
                </a:solidFill>
              </a:defRPr>
            </a:lvl5pPr>
            <a:lvl6pPr lvl="5" algn="l">
              <a:lnSpc>
                <a:spcPct val="100000"/>
              </a:lnSpc>
              <a:spcBef>
                <a:spcPts val="0"/>
              </a:spcBef>
              <a:spcAft>
                <a:spcPts val="0"/>
              </a:spcAft>
              <a:buClr>
                <a:srgbClr val="FFCA28"/>
              </a:buClr>
              <a:buSzPts val="2400"/>
              <a:buNone/>
              <a:defRPr sz="2400">
                <a:solidFill>
                  <a:srgbClr val="FFCA28"/>
                </a:solidFill>
              </a:defRPr>
            </a:lvl6pPr>
            <a:lvl7pPr lvl="6" algn="l">
              <a:lnSpc>
                <a:spcPct val="100000"/>
              </a:lnSpc>
              <a:spcBef>
                <a:spcPts val="0"/>
              </a:spcBef>
              <a:spcAft>
                <a:spcPts val="0"/>
              </a:spcAft>
              <a:buClr>
                <a:srgbClr val="FFCA28"/>
              </a:buClr>
              <a:buSzPts val="2400"/>
              <a:buNone/>
              <a:defRPr sz="2400">
                <a:solidFill>
                  <a:srgbClr val="FFCA28"/>
                </a:solidFill>
              </a:defRPr>
            </a:lvl7pPr>
            <a:lvl8pPr lvl="7" algn="l">
              <a:lnSpc>
                <a:spcPct val="100000"/>
              </a:lnSpc>
              <a:spcBef>
                <a:spcPts val="0"/>
              </a:spcBef>
              <a:spcAft>
                <a:spcPts val="0"/>
              </a:spcAft>
              <a:buClr>
                <a:srgbClr val="FFCA28"/>
              </a:buClr>
              <a:buSzPts val="2400"/>
              <a:buNone/>
              <a:defRPr sz="2400">
                <a:solidFill>
                  <a:srgbClr val="FFCA28"/>
                </a:solidFill>
              </a:defRPr>
            </a:lvl8pPr>
            <a:lvl9pPr lvl="8" algn="l">
              <a:lnSpc>
                <a:spcPct val="100000"/>
              </a:lnSpc>
              <a:spcBef>
                <a:spcPts val="0"/>
              </a:spcBef>
              <a:spcAft>
                <a:spcPts val="0"/>
              </a:spcAft>
              <a:buClr>
                <a:srgbClr val="FFCA28"/>
              </a:buClr>
              <a:buSzPts val="2400"/>
              <a:buNone/>
              <a:defRPr sz="2400">
                <a:solidFill>
                  <a:srgbClr val="FFCA28"/>
                </a:solidFill>
              </a:defRPr>
            </a:lvl9pPr>
          </a:lstStyle>
          <a:p/>
        </p:txBody>
      </p:sp>
      <p:sp>
        <p:nvSpPr>
          <p:cNvPr id="89" name="Google Shape;89;p18"/>
          <p:cNvSpPr txBox="1"/>
          <p:nvPr>
            <p:ph idx="1" type="body"/>
          </p:nvPr>
        </p:nvSpPr>
        <p:spPr>
          <a:xfrm>
            <a:off x="3237900" y="751250"/>
            <a:ext cx="2668200" cy="3909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90" name="Google Shape;90;p18"/>
          <p:cNvSpPr txBox="1"/>
          <p:nvPr>
            <p:ph idx="2" type="body"/>
          </p:nvPr>
        </p:nvSpPr>
        <p:spPr>
          <a:xfrm>
            <a:off x="6170300" y="751250"/>
            <a:ext cx="2668200" cy="3909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91" name="Google Shape;9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p:cSld name="AUTOLAYOUT_9">
    <p:bg>
      <p:bgPr>
        <a:solidFill>
          <a:srgbClr val="FFFFFF"/>
        </a:solidFill>
      </p:bgPr>
    </p:bg>
    <p:spTree>
      <p:nvGrpSpPr>
        <p:cNvPr id="92" name="Shape 92"/>
        <p:cNvGrpSpPr/>
        <p:nvPr/>
      </p:nvGrpSpPr>
      <p:grpSpPr>
        <a:xfrm>
          <a:off x="0" y="0"/>
          <a:ext cx="0" cy="0"/>
          <a:chOff x="0" y="0"/>
          <a:chExt cx="0" cy="0"/>
        </a:xfrm>
      </p:grpSpPr>
      <p:sp>
        <p:nvSpPr>
          <p:cNvPr id="93" name="Google Shape;93;p19"/>
          <p:cNvSpPr/>
          <p:nvPr/>
        </p:nvSpPr>
        <p:spPr>
          <a:xfrm>
            <a:off x="0" y="0"/>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 name="Google Shape;94;p19"/>
          <p:cNvCxnSpPr/>
          <p:nvPr/>
        </p:nvCxnSpPr>
        <p:spPr>
          <a:xfrm>
            <a:off x="311700" y="312013"/>
            <a:ext cx="670500" cy="670200"/>
          </a:xfrm>
          <a:prstGeom prst="straightConnector1">
            <a:avLst/>
          </a:prstGeom>
          <a:noFill/>
          <a:ln cap="flat" cmpd="sng" w="9525">
            <a:solidFill>
              <a:srgbClr val="F6F2D2"/>
            </a:solidFill>
            <a:prstDash val="solid"/>
            <a:round/>
            <a:headEnd len="sm" w="sm" type="none"/>
            <a:tailEnd len="sm" w="sm" type="none"/>
          </a:ln>
        </p:spPr>
      </p:cxnSp>
      <p:sp>
        <p:nvSpPr>
          <p:cNvPr id="95" name="Google Shape;95;p19"/>
          <p:cNvSpPr txBox="1"/>
          <p:nvPr>
            <p:ph type="title"/>
          </p:nvPr>
        </p:nvSpPr>
        <p:spPr>
          <a:xfrm>
            <a:off x="311700" y="1153900"/>
            <a:ext cx="2655000" cy="8589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p:txBody>
      </p:sp>
      <p:sp>
        <p:nvSpPr>
          <p:cNvPr id="96" name="Google Shape;96;p19"/>
          <p:cNvSpPr txBox="1"/>
          <p:nvPr>
            <p:ph idx="1" type="body"/>
          </p:nvPr>
        </p:nvSpPr>
        <p:spPr>
          <a:xfrm>
            <a:off x="311700" y="2022050"/>
            <a:ext cx="2655000" cy="2928300"/>
          </a:xfrm>
          <a:prstGeom prst="rect">
            <a:avLst/>
          </a:prstGeom>
          <a:noFill/>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F6F2D2"/>
              </a:buClr>
              <a:buSzPts val="1000"/>
              <a:buChar char="●"/>
              <a:defRPr sz="1000">
                <a:solidFill>
                  <a:srgbClr val="F6F2D2"/>
                </a:solidFill>
              </a:defRPr>
            </a:lvl1pPr>
            <a:lvl2pPr indent="-292100" lvl="1" marL="914400" algn="l">
              <a:lnSpc>
                <a:spcPct val="115000"/>
              </a:lnSpc>
              <a:spcBef>
                <a:spcPts val="1600"/>
              </a:spcBef>
              <a:spcAft>
                <a:spcPts val="0"/>
              </a:spcAft>
              <a:buClr>
                <a:srgbClr val="F6F2D2"/>
              </a:buClr>
              <a:buSzPts val="1000"/>
              <a:buChar char="○"/>
              <a:defRPr sz="1000">
                <a:solidFill>
                  <a:srgbClr val="F6F2D2"/>
                </a:solidFill>
              </a:defRPr>
            </a:lvl2pPr>
            <a:lvl3pPr indent="-292100" lvl="2" marL="1371600" algn="l">
              <a:lnSpc>
                <a:spcPct val="115000"/>
              </a:lnSpc>
              <a:spcBef>
                <a:spcPts val="1600"/>
              </a:spcBef>
              <a:spcAft>
                <a:spcPts val="0"/>
              </a:spcAft>
              <a:buClr>
                <a:srgbClr val="F6F2D2"/>
              </a:buClr>
              <a:buSzPts val="1000"/>
              <a:buChar char="■"/>
              <a:defRPr sz="1000">
                <a:solidFill>
                  <a:srgbClr val="F6F2D2"/>
                </a:solidFill>
              </a:defRPr>
            </a:lvl3pPr>
            <a:lvl4pPr indent="-292100" lvl="3" marL="1828800" algn="l">
              <a:lnSpc>
                <a:spcPct val="115000"/>
              </a:lnSpc>
              <a:spcBef>
                <a:spcPts val="1600"/>
              </a:spcBef>
              <a:spcAft>
                <a:spcPts val="0"/>
              </a:spcAft>
              <a:buClr>
                <a:srgbClr val="F6F2D2"/>
              </a:buClr>
              <a:buSzPts val="1000"/>
              <a:buChar char="●"/>
              <a:defRPr sz="1000">
                <a:solidFill>
                  <a:srgbClr val="F6F2D2"/>
                </a:solidFill>
              </a:defRPr>
            </a:lvl4pPr>
            <a:lvl5pPr indent="-292100" lvl="4" marL="2286000" algn="l">
              <a:lnSpc>
                <a:spcPct val="115000"/>
              </a:lnSpc>
              <a:spcBef>
                <a:spcPts val="1600"/>
              </a:spcBef>
              <a:spcAft>
                <a:spcPts val="0"/>
              </a:spcAft>
              <a:buClr>
                <a:srgbClr val="F6F2D2"/>
              </a:buClr>
              <a:buSzPts val="1000"/>
              <a:buChar char="○"/>
              <a:defRPr sz="1000">
                <a:solidFill>
                  <a:srgbClr val="F6F2D2"/>
                </a:solidFill>
              </a:defRPr>
            </a:lvl5pPr>
            <a:lvl6pPr indent="-292100" lvl="5" marL="2743200" algn="l">
              <a:lnSpc>
                <a:spcPct val="115000"/>
              </a:lnSpc>
              <a:spcBef>
                <a:spcPts val="1600"/>
              </a:spcBef>
              <a:spcAft>
                <a:spcPts val="0"/>
              </a:spcAft>
              <a:buClr>
                <a:srgbClr val="F6F2D2"/>
              </a:buClr>
              <a:buSzPts val="1000"/>
              <a:buChar char="■"/>
              <a:defRPr sz="1000">
                <a:solidFill>
                  <a:srgbClr val="F6F2D2"/>
                </a:solidFill>
              </a:defRPr>
            </a:lvl6pPr>
            <a:lvl7pPr indent="-292100" lvl="6" marL="3200400" algn="l">
              <a:lnSpc>
                <a:spcPct val="115000"/>
              </a:lnSpc>
              <a:spcBef>
                <a:spcPts val="1600"/>
              </a:spcBef>
              <a:spcAft>
                <a:spcPts val="0"/>
              </a:spcAft>
              <a:buClr>
                <a:srgbClr val="F6F2D2"/>
              </a:buClr>
              <a:buSzPts val="1000"/>
              <a:buChar char="●"/>
              <a:defRPr sz="1000">
                <a:solidFill>
                  <a:srgbClr val="F6F2D2"/>
                </a:solidFill>
              </a:defRPr>
            </a:lvl7pPr>
            <a:lvl8pPr indent="-292100" lvl="7" marL="3657600" algn="l">
              <a:lnSpc>
                <a:spcPct val="115000"/>
              </a:lnSpc>
              <a:spcBef>
                <a:spcPts val="1600"/>
              </a:spcBef>
              <a:spcAft>
                <a:spcPts val="0"/>
              </a:spcAft>
              <a:buClr>
                <a:srgbClr val="F6F2D2"/>
              </a:buClr>
              <a:buSzPts val="1000"/>
              <a:buChar char="○"/>
              <a:defRPr sz="1000">
                <a:solidFill>
                  <a:srgbClr val="F6F2D2"/>
                </a:solidFill>
              </a:defRPr>
            </a:lvl8pPr>
            <a:lvl9pPr indent="-292100" lvl="8" marL="4114800" algn="l">
              <a:lnSpc>
                <a:spcPct val="115000"/>
              </a:lnSpc>
              <a:spcBef>
                <a:spcPts val="1600"/>
              </a:spcBef>
              <a:spcAft>
                <a:spcPts val="1600"/>
              </a:spcAft>
              <a:buClr>
                <a:srgbClr val="F6F2D2"/>
              </a:buClr>
              <a:buSzPts val="1000"/>
              <a:buChar char="■"/>
              <a:defRPr sz="1000">
                <a:solidFill>
                  <a:srgbClr val="F6F2D2"/>
                </a:solidFill>
              </a:defRPr>
            </a:lvl9pPr>
          </a:lstStyle>
          <a:p/>
        </p:txBody>
      </p:sp>
      <p:sp>
        <p:nvSpPr>
          <p:cNvPr id="97" name="Google Shape;9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8">
  <p:cSld name="AUTOLAYOUT_11">
    <p:bg>
      <p:bgPr>
        <a:solidFill>
          <a:srgbClr val="FFFFFF"/>
        </a:solidFill>
      </p:bgPr>
    </p:bg>
    <p:spTree>
      <p:nvGrpSpPr>
        <p:cNvPr id="98" name="Shape 98"/>
        <p:cNvGrpSpPr/>
        <p:nvPr/>
      </p:nvGrpSpPr>
      <p:grpSpPr>
        <a:xfrm>
          <a:off x="0" y="0"/>
          <a:ext cx="0" cy="0"/>
          <a:chOff x="0" y="0"/>
          <a:chExt cx="0" cy="0"/>
        </a:xfrm>
      </p:grpSpPr>
      <p:sp>
        <p:nvSpPr>
          <p:cNvPr id="99" name="Google Shape;99;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101" name="Google Shape;101;p20"/>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1600"/>
              </a:spcBef>
              <a:spcAft>
                <a:spcPts val="0"/>
              </a:spcAft>
              <a:buClr>
                <a:srgbClr val="000000"/>
              </a:buClr>
              <a:buSzPts val="1200"/>
              <a:buChar char="○"/>
              <a:defRPr sz="1200">
                <a:solidFill>
                  <a:srgbClr val="000000"/>
                </a:solidFill>
              </a:defRPr>
            </a:lvl2pPr>
            <a:lvl3pPr indent="-304800" lvl="2" marL="1371600" algn="l">
              <a:lnSpc>
                <a:spcPct val="115000"/>
              </a:lnSpc>
              <a:spcBef>
                <a:spcPts val="1600"/>
              </a:spcBef>
              <a:spcAft>
                <a:spcPts val="0"/>
              </a:spcAft>
              <a:buClr>
                <a:srgbClr val="000000"/>
              </a:buClr>
              <a:buSzPts val="1200"/>
              <a:buChar char="■"/>
              <a:defRPr sz="1200">
                <a:solidFill>
                  <a:srgbClr val="000000"/>
                </a:solidFill>
              </a:defRPr>
            </a:lvl3pPr>
            <a:lvl4pPr indent="-304800" lvl="3" marL="1828800" algn="l">
              <a:lnSpc>
                <a:spcPct val="115000"/>
              </a:lnSpc>
              <a:spcBef>
                <a:spcPts val="1600"/>
              </a:spcBef>
              <a:spcAft>
                <a:spcPts val="0"/>
              </a:spcAft>
              <a:buClr>
                <a:srgbClr val="000000"/>
              </a:buClr>
              <a:buSzPts val="1200"/>
              <a:buChar char="●"/>
              <a:defRPr sz="1200">
                <a:solidFill>
                  <a:srgbClr val="000000"/>
                </a:solidFill>
              </a:defRPr>
            </a:lvl4pPr>
            <a:lvl5pPr indent="-304800" lvl="4" marL="2286000" algn="l">
              <a:lnSpc>
                <a:spcPct val="115000"/>
              </a:lnSpc>
              <a:spcBef>
                <a:spcPts val="1600"/>
              </a:spcBef>
              <a:spcAft>
                <a:spcPts val="0"/>
              </a:spcAft>
              <a:buClr>
                <a:srgbClr val="000000"/>
              </a:buClr>
              <a:buSzPts val="1200"/>
              <a:buChar char="○"/>
              <a:defRPr sz="1200">
                <a:solidFill>
                  <a:srgbClr val="000000"/>
                </a:solidFill>
              </a:defRPr>
            </a:lvl5pPr>
            <a:lvl6pPr indent="-304800" lvl="5" marL="2743200" algn="l">
              <a:lnSpc>
                <a:spcPct val="115000"/>
              </a:lnSpc>
              <a:spcBef>
                <a:spcPts val="1600"/>
              </a:spcBef>
              <a:spcAft>
                <a:spcPts val="0"/>
              </a:spcAft>
              <a:buClr>
                <a:srgbClr val="000000"/>
              </a:buClr>
              <a:buSzPts val="1200"/>
              <a:buChar char="■"/>
              <a:defRPr sz="1200">
                <a:solidFill>
                  <a:srgbClr val="000000"/>
                </a:solidFill>
              </a:defRPr>
            </a:lvl6pPr>
            <a:lvl7pPr indent="-304800" lvl="6" marL="3200400" algn="l">
              <a:lnSpc>
                <a:spcPct val="115000"/>
              </a:lnSpc>
              <a:spcBef>
                <a:spcPts val="1600"/>
              </a:spcBef>
              <a:spcAft>
                <a:spcPts val="0"/>
              </a:spcAft>
              <a:buClr>
                <a:srgbClr val="000000"/>
              </a:buClr>
              <a:buSzPts val="1200"/>
              <a:buChar char="●"/>
              <a:defRPr sz="1200">
                <a:solidFill>
                  <a:srgbClr val="000000"/>
                </a:solidFill>
              </a:defRPr>
            </a:lvl7pPr>
            <a:lvl8pPr indent="-304800" lvl="7" marL="3657600" algn="l">
              <a:lnSpc>
                <a:spcPct val="115000"/>
              </a:lnSpc>
              <a:spcBef>
                <a:spcPts val="1600"/>
              </a:spcBef>
              <a:spcAft>
                <a:spcPts val="0"/>
              </a:spcAft>
              <a:buClr>
                <a:srgbClr val="000000"/>
              </a:buClr>
              <a:buSzPts val="1200"/>
              <a:buChar char="○"/>
              <a:defRPr sz="1200">
                <a:solidFill>
                  <a:srgbClr val="000000"/>
                </a:solidFill>
              </a:defRPr>
            </a:lvl8pPr>
            <a:lvl9pPr indent="-304800" lvl="8" marL="411480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102" name="Google Shape;10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s://commons.wikimedia.org/wiki/File:Berlin_Reichstag_mit_Bismarck_Denkmal_um_1900.jpg"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1"/>
          <p:cNvPicPr preferRelativeResize="0"/>
          <p:nvPr/>
        </p:nvPicPr>
        <p:blipFill rotWithShape="1">
          <a:blip r:embed="rId3">
            <a:alphaModFix amt="30000"/>
          </a:blip>
          <a:srcRect b="22119" l="0" r="0" t="22119"/>
          <a:stretch/>
        </p:blipFill>
        <p:spPr>
          <a:xfrm>
            <a:off x="0" y="0"/>
            <a:ext cx="9144000" cy="3824004"/>
          </a:xfrm>
          <a:prstGeom prst="rect">
            <a:avLst/>
          </a:prstGeom>
          <a:noFill/>
          <a:ln>
            <a:noFill/>
          </a:ln>
        </p:spPr>
      </p:pic>
      <p:sp>
        <p:nvSpPr>
          <p:cNvPr id="108" name="Google Shape;108;p21"/>
          <p:cNvSpPr txBox="1"/>
          <p:nvPr>
            <p:ph type="title"/>
          </p:nvPr>
        </p:nvSpPr>
        <p:spPr>
          <a:xfrm>
            <a:off x="937200" y="523625"/>
            <a:ext cx="7269600" cy="268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The Weimar Republic and its political faults </a:t>
            </a:r>
            <a:endParaRPr/>
          </a:p>
        </p:txBody>
      </p:sp>
      <p:sp>
        <p:nvSpPr>
          <p:cNvPr id="109" name="Google Shape;109;p21"/>
          <p:cNvSpPr txBox="1"/>
          <p:nvPr/>
        </p:nvSpPr>
        <p:spPr>
          <a:xfrm>
            <a:off x="891600" y="3961130"/>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By Ahmed and Lisa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22">
            <a:hlinkClick r:id="rId3"/>
          </p:cNvPr>
          <p:cNvPicPr preferRelativeResize="0"/>
          <p:nvPr/>
        </p:nvPicPr>
        <p:blipFill rotWithShape="1">
          <a:blip r:embed="rId4">
            <a:alphaModFix/>
          </a:blip>
          <a:srcRect b="12752" l="0" r="0" t="12759"/>
          <a:stretch/>
        </p:blipFill>
        <p:spPr>
          <a:xfrm>
            <a:off x="1" y="0"/>
            <a:ext cx="9143998" cy="5143498"/>
          </a:xfrm>
          <a:prstGeom prst="rect">
            <a:avLst/>
          </a:prstGeom>
          <a:noFill/>
          <a:ln>
            <a:noFill/>
          </a:ln>
        </p:spPr>
      </p:pic>
      <p:sp>
        <p:nvSpPr>
          <p:cNvPr id="115" name="Google Shape;115;p22"/>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ph type="title"/>
          </p:nvPr>
        </p:nvSpPr>
        <p:spPr>
          <a:xfrm>
            <a:off x="329350" y="1108375"/>
            <a:ext cx="3997500" cy="102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The </a:t>
            </a:r>
            <a:r>
              <a:rPr lang="en-GB"/>
              <a:t>Weimar Republic </a:t>
            </a:r>
            <a:endParaRPr/>
          </a:p>
        </p:txBody>
      </p:sp>
      <p:sp>
        <p:nvSpPr>
          <p:cNvPr id="117" name="Google Shape;117;p22"/>
          <p:cNvSpPr txBox="1"/>
          <p:nvPr>
            <p:ph idx="1" type="body"/>
          </p:nvPr>
        </p:nvSpPr>
        <p:spPr>
          <a:xfrm>
            <a:off x="329350" y="2195100"/>
            <a:ext cx="3997500" cy="18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a:t>
            </a:r>
            <a:r>
              <a:rPr lang="en-GB"/>
              <a:t>the Weimar Republic finally became the new government after the Kaiser was abdicated, they introduced new systems.</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3">
            <a:alphaModFix amt="60000"/>
          </a:blip>
          <a:srcRect b="0" l="25155" r="25160" t="0"/>
          <a:stretch/>
        </p:blipFill>
        <p:spPr>
          <a:xfrm>
            <a:off x="0" y="0"/>
            <a:ext cx="3512599" cy="5143497"/>
          </a:xfrm>
          <a:prstGeom prst="rect">
            <a:avLst/>
          </a:prstGeom>
          <a:noFill/>
          <a:ln>
            <a:noFill/>
          </a:ln>
        </p:spPr>
      </p:pic>
      <p:sp>
        <p:nvSpPr>
          <p:cNvPr id="123" name="Google Shape;123;p23"/>
          <p:cNvSpPr txBox="1"/>
          <p:nvPr>
            <p:ph type="title"/>
          </p:nvPr>
        </p:nvSpPr>
        <p:spPr>
          <a:xfrm>
            <a:off x="311700" y="307825"/>
            <a:ext cx="26319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Weimar constitution</a:t>
            </a:r>
            <a:endParaRPr/>
          </a:p>
        </p:txBody>
      </p:sp>
      <p:sp>
        <p:nvSpPr>
          <p:cNvPr id="124" name="Google Shape;124;p23"/>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.A president and a chancellor both held most of the power instead of a single kaiser</a:t>
            </a:r>
            <a:endParaRPr>
              <a:solidFill>
                <a:srgbClr val="FFFFFF"/>
              </a:solidFill>
            </a:endParaRPr>
          </a:p>
          <a:p>
            <a:pPr indent="0" lvl="0" marL="0" rtl="0" algn="l">
              <a:spcBef>
                <a:spcPts val="1600"/>
              </a:spcBef>
              <a:spcAft>
                <a:spcPts val="0"/>
              </a:spcAft>
              <a:buNone/>
            </a:pPr>
            <a:r>
              <a:rPr lang="en-GB">
                <a:solidFill>
                  <a:srgbClr val="FFFFFF"/>
                </a:solidFill>
              </a:rPr>
              <a:t>.Laws had to be passed by the Reichstag </a:t>
            </a:r>
            <a:endParaRPr>
              <a:solidFill>
                <a:srgbClr val="FFFFFF"/>
              </a:solidFill>
            </a:endParaRPr>
          </a:p>
          <a:p>
            <a:pPr indent="0" lvl="0" marL="0" rtl="0" algn="l">
              <a:spcBef>
                <a:spcPts val="1600"/>
              </a:spcBef>
              <a:spcAft>
                <a:spcPts val="0"/>
              </a:spcAft>
              <a:buNone/>
            </a:pPr>
            <a:r>
              <a:rPr lang="en-GB">
                <a:solidFill>
                  <a:srgbClr val="FFFFFF"/>
                </a:solidFill>
              </a:rPr>
              <a:t>.Proportional representation in the Reichstag</a:t>
            </a:r>
            <a:endParaRPr>
              <a:solidFill>
                <a:srgbClr val="FFFFFF"/>
              </a:solidFill>
            </a:endParaRPr>
          </a:p>
          <a:p>
            <a:pPr indent="0" lvl="0" marL="0" rtl="0" algn="l">
              <a:spcBef>
                <a:spcPts val="1600"/>
              </a:spcBef>
              <a:spcAft>
                <a:spcPts val="0"/>
              </a:spcAft>
              <a:buNone/>
            </a:pPr>
            <a:r>
              <a:rPr lang="en-GB">
                <a:solidFill>
                  <a:srgbClr val="FFFFFF"/>
                </a:solidFill>
              </a:rPr>
              <a:t>.Article 48, in an emergency the president could pass laws without the </a:t>
            </a:r>
            <a:r>
              <a:rPr lang="en-GB">
                <a:solidFill>
                  <a:srgbClr val="FFFFFF"/>
                </a:solidFill>
              </a:rPr>
              <a:t>Reichstag</a:t>
            </a:r>
            <a:r>
              <a:rPr lang="en-GB">
                <a:solidFill>
                  <a:srgbClr val="FFFFFF"/>
                </a:solidFill>
              </a:rPr>
              <a:t> approval</a:t>
            </a:r>
            <a:endParaRPr>
              <a:solidFill>
                <a:srgbClr val="FFFFFF"/>
              </a:solidFill>
            </a:endParaRPr>
          </a:p>
          <a:p>
            <a:pPr indent="0" lvl="0" marL="0" rtl="0" algn="l">
              <a:spcBef>
                <a:spcPts val="1600"/>
              </a:spcBef>
              <a:spcAft>
                <a:spcPts val="0"/>
              </a:spcAft>
              <a:buNone/>
            </a:pPr>
            <a:r>
              <a:rPr lang="en-GB">
                <a:solidFill>
                  <a:srgbClr val="FFFFFF"/>
                </a:solidFill>
              </a:rPr>
              <a:t>.State governments remained but had limited power</a:t>
            </a:r>
            <a:endParaRPr>
              <a:solidFill>
                <a:srgbClr val="FFFFFF"/>
              </a:solidFill>
            </a:endParaRPr>
          </a:p>
          <a:p>
            <a:pPr indent="0" lvl="0" marL="0" rtl="0" algn="l">
              <a:spcBef>
                <a:spcPts val="1600"/>
              </a:spcBef>
              <a:spcAft>
                <a:spcPts val="0"/>
              </a:spcAft>
              <a:buNone/>
            </a:pPr>
            <a:r>
              <a:rPr lang="en-GB">
                <a:solidFill>
                  <a:srgbClr val="FFFFFF"/>
                </a:solidFill>
              </a:rPr>
              <a:t>.All adult men and women had the vote</a:t>
            </a:r>
            <a:endParaRPr>
              <a:solidFill>
                <a:srgbClr val="FFFFFF"/>
              </a:solidFill>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rPr>
              <a:t>The </a:t>
            </a:r>
            <a:r>
              <a:rPr lang="en-GB">
                <a:solidFill>
                  <a:schemeClr val="lt1"/>
                </a:solidFill>
              </a:rPr>
              <a:t>people’s thoughts</a:t>
            </a:r>
            <a:endParaRPr>
              <a:solidFill>
                <a:schemeClr val="lt1"/>
              </a:solidFill>
            </a:endParaRPr>
          </a:p>
        </p:txBody>
      </p:sp>
      <p:sp>
        <p:nvSpPr>
          <p:cNvPr id="130" name="Google Shape;130;p24"/>
          <p:cNvSpPr txBox="1"/>
          <p:nvPr>
            <p:ph idx="1" type="body"/>
          </p:nvPr>
        </p:nvSpPr>
        <p:spPr>
          <a:xfrm>
            <a:off x="4022225" y="326375"/>
            <a:ext cx="4812600" cy="386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rPr>
              <a:t>Not </a:t>
            </a:r>
            <a:r>
              <a:rPr lang="en-GB" sz="1800">
                <a:solidFill>
                  <a:schemeClr val="lt1"/>
                </a:solidFill>
              </a:rPr>
              <a:t>everyone agreed with this new government. They were blamed for Germany’s downfall when they signed the treaty of Versailles in 1919, when in all reality they didn’t have much of a choice. </a:t>
            </a:r>
            <a:endParaRPr sz="1800">
              <a:solidFill>
                <a:schemeClr val="lt1"/>
              </a:solidFill>
            </a:endParaRPr>
          </a:p>
          <a:p>
            <a:pPr indent="0" lvl="0" marL="0" rtl="0" algn="l">
              <a:spcBef>
                <a:spcPts val="1600"/>
              </a:spcBef>
              <a:spcAft>
                <a:spcPts val="0"/>
              </a:spcAft>
              <a:buNone/>
            </a:pPr>
            <a:r>
              <a:rPr lang="en-GB" sz="1800">
                <a:solidFill>
                  <a:schemeClr val="lt1"/>
                </a:solidFill>
              </a:rPr>
              <a:t>Though some people put the blame of the Kaiser for guaranteeing that they were winning the war when in fact, they were not.</a:t>
            </a:r>
            <a:endParaRPr sz="1800">
              <a:solidFill>
                <a:schemeClr val="lt1"/>
              </a:solidFill>
            </a:endParaRPr>
          </a:p>
          <a:p>
            <a:pPr indent="0" lvl="0" marL="0" rtl="0" algn="l">
              <a:spcBef>
                <a:spcPts val="1600"/>
              </a:spcBef>
              <a:spcAft>
                <a:spcPts val="0"/>
              </a:spcAft>
              <a:buNone/>
            </a:pPr>
            <a:r>
              <a:rPr lang="en-GB" sz="1800">
                <a:solidFill>
                  <a:schemeClr val="lt1"/>
                </a:solidFill>
              </a:rPr>
              <a:t>Some liked the new democratic system while others didn’t. Some wished for communism while others wished for </a:t>
            </a:r>
            <a:r>
              <a:rPr lang="en-GB" sz="1800">
                <a:solidFill>
                  <a:schemeClr val="lt1"/>
                </a:solidFill>
              </a:rPr>
              <a:t>fascism</a:t>
            </a:r>
            <a:r>
              <a:rPr lang="en-GB" sz="1800">
                <a:solidFill>
                  <a:schemeClr val="lt1"/>
                </a:solidFill>
              </a:rPr>
              <a:t>. </a:t>
            </a:r>
            <a:endParaRPr sz="1800">
              <a:solidFill>
                <a:schemeClr val="lt1"/>
              </a:solidFill>
            </a:endParaRPr>
          </a:p>
          <a:p>
            <a:pPr indent="0" lvl="0" marL="0" rtl="0" algn="l">
              <a:spcBef>
                <a:spcPts val="1600"/>
              </a:spcBef>
              <a:spcAft>
                <a:spcPts val="1600"/>
              </a:spcAft>
              <a:buNone/>
            </a:pPr>
            <a:r>
              <a:rPr lang="en-GB" sz="1800">
                <a:solidFill>
                  <a:schemeClr val="lt1"/>
                </a:solidFill>
              </a:rPr>
              <a:t>The people had mixed feelings.</a:t>
            </a:r>
            <a:endParaRPr sz="18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25"/>
          <p:cNvPicPr preferRelativeResize="0"/>
          <p:nvPr/>
        </p:nvPicPr>
        <p:blipFill rotWithShape="1">
          <a:blip r:embed="rId3">
            <a:alphaModFix/>
          </a:blip>
          <a:srcRect b="9224" l="0" r="0" t="9216"/>
          <a:stretch/>
        </p:blipFill>
        <p:spPr>
          <a:xfrm>
            <a:off x="0" y="0"/>
            <a:ext cx="9144006" cy="5143498"/>
          </a:xfrm>
          <a:prstGeom prst="rect">
            <a:avLst/>
          </a:prstGeom>
          <a:noFill/>
          <a:ln>
            <a:noFill/>
          </a:ln>
        </p:spPr>
      </p:pic>
      <p:sp>
        <p:nvSpPr>
          <p:cNvPr id="136" name="Google Shape;136;p25"/>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5"/>
          <p:cNvSpPr txBox="1"/>
          <p:nvPr>
            <p:ph type="title"/>
          </p:nvPr>
        </p:nvSpPr>
        <p:spPr>
          <a:xfrm>
            <a:off x="232878" y="219975"/>
            <a:ext cx="2336400" cy="9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Proportional </a:t>
            </a:r>
            <a:r>
              <a:rPr lang="en-GB"/>
              <a:t>representation </a:t>
            </a:r>
            <a:endParaRPr/>
          </a:p>
        </p:txBody>
      </p:sp>
      <p:sp>
        <p:nvSpPr>
          <p:cNvPr id="138" name="Google Shape;138;p25"/>
          <p:cNvSpPr txBox="1"/>
          <p:nvPr>
            <p:ph idx="1" type="body"/>
          </p:nvPr>
        </p:nvSpPr>
        <p:spPr>
          <a:xfrm>
            <a:off x="232875" y="1290250"/>
            <a:ext cx="2336400" cy="352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The weimar republic had a parliament system for votes, this parliament was referred to as Reichstag. To decide which parties would be involved in said parliament, they would let the public vote, so that everyone could be represented. The amount of </a:t>
            </a:r>
            <a:r>
              <a:rPr lang="en-GB"/>
              <a:t>votes</a:t>
            </a:r>
            <a:r>
              <a:rPr lang="en-GB"/>
              <a:t> that a party got determined the amount of seats that they would receive in the parliament.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05500" y="477800"/>
            <a:ext cx="2668200" cy="41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good and the bad</a:t>
            </a:r>
            <a:endParaRPr/>
          </a:p>
        </p:txBody>
      </p:sp>
      <p:sp>
        <p:nvSpPr>
          <p:cNvPr id="144" name="Google Shape;144;p26"/>
          <p:cNvSpPr txBox="1"/>
          <p:nvPr>
            <p:ph idx="1" type="body"/>
          </p:nvPr>
        </p:nvSpPr>
        <p:spPr>
          <a:xfrm>
            <a:off x="3237900" y="751250"/>
            <a:ext cx="2668200" cy="39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GB"/>
              <a:t>Positives</a:t>
            </a:r>
            <a:endParaRPr b="1" i="1"/>
          </a:p>
          <a:p>
            <a:pPr indent="0" lvl="0" marL="0" rtl="0" algn="l">
              <a:spcBef>
                <a:spcPts val="1600"/>
              </a:spcBef>
              <a:spcAft>
                <a:spcPts val="0"/>
              </a:spcAft>
              <a:buNone/>
            </a:pPr>
            <a:r>
              <a:t/>
            </a:r>
            <a:endParaRPr b="1" i="1"/>
          </a:p>
          <a:p>
            <a:pPr indent="0" lvl="0" marL="0" rtl="0" algn="l">
              <a:spcBef>
                <a:spcPts val="1600"/>
              </a:spcBef>
              <a:spcAft>
                <a:spcPts val="1600"/>
              </a:spcAft>
              <a:buNone/>
            </a:pPr>
            <a:r>
              <a:rPr b="1" i="1" lang="en-GB"/>
              <a:t>.A variety of groups </a:t>
            </a:r>
            <a:r>
              <a:rPr b="1" i="1" lang="en-GB"/>
              <a:t>were represented </a:t>
            </a:r>
            <a:endParaRPr b="1" i="1"/>
          </a:p>
        </p:txBody>
      </p:sp>
      <p:sp>
        <p:nvSpPr>
          <p:cNvPr id="145" name="Google Shape;145;p26"/>
          <p:cNvSpPr txBox="1"/>
          <p:nvPr>
            <p:ph idx="2" type="body"/>
          </p:nvPr>
        </p:nvSpPr>
        <p:spPr>
          <a:xfrm>
            <a:off x="6170300" y="751250"/>
            <a:ext cx="2668200" cy="39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GB"/>
              <a:t>Negatives</a:t>
            </a:r>
            <a:endParaRPr b="1" i="1"/>
          </a:p>
          <a:p>
            <a:pPr indent="0" lvl="0" marL="0" rtl="0" algn="l">
              <a:spcBef>
                <a:spcPts val="1600"/>
              </a:spcBef>
              <a:spcAft>
                <a:spcPts val="0"/>
              </a:spcAft>
              <a:buNone/>
            </a:pPr>
            <a:r>
              <a:t/>
            </a:r>
            <a:endParaRPr b="1" i="1"/>
          </a:p>
          <a:p>
            <a:pPr indent="0" lvl="0" marL="0" rtl="0" algn="l">
              <a:spcBef>
                <a:spcPts val="1600"/>
              </a:spcBef>
              <a:spcAft>
                <a:spcPts val="0"/>
              </a:spcAft>
              <a:buNone/>
            </a:pPr>
            <a:r>
              <a:rPr b="1" i="1" lang="en-GB"/>
              <a:t>.extremist groups could be represented </a:t>
            </a:r>
            <a:endParaRPr b="1" i="1"/>
          </a:p>
          <a:p>
            <a:pPr indent="0" lvl="0" marL="0" rtl="0" algn="l">
              <a:spcBef>
                <a:spcPts val="1600"/>
              </a:spcBef>
              <a:spcAft>
                <a:spcPts val="0"/>
              </a:spcAft>
              <a:buNone/>
            </a:pPr>
            <a:r>
              <a:t/>
            </a:r>
            <a:endParaRPr b="1" i="1"/>
          </a:p>
          <a:p>
            <a:pPr indent="0" lvl="0" marL="0" rtl="0" algn="l">
              <a:spcBef>
                <a:spcPts val="1600"/>
              </a:spcBef>
              <a:spcAft>
                <a:spcPts val="0"/>
              </a:spcAft>
              <a:buNone/>
            </a:pPr>
            <a:r>
              <a:rPr b="1" i="1" lang="en-GB"/>
              <a:t>.Coalitions needed to be formed for laws to pass</a:t>
            </a:r>
            <a:endParaRPr b="1" i="1"/>
          </a:p>
          <a:p>
            <a:pPr indent="0" lvl="0" marL="0" rtl="0" algn="l">
              <a:spcBef>
                <a:spcPts val="1600"/>
              </a:spcBef>
              <a:spcAft>
                <a:spcPts val="0"/>
              </a:spcAft>
              <a:buNone/>
            </a:pPr>
            <a:r>
              <a:t/>
            </a:r>
            <a:endParaRPr b="1" i="1"/>
          </a:p>
          <a:p>
            <a:pPr indent="0" lvl="0" marL="0" rtl="0" algn="l">
              <a:spcBef>
                <a:spcPts val="1600"/>
              </a:spcBef>
              <a:spcAft>
                <a:spcPts val="0"/>
              </a:spcAft>
              <a:buNone/>
            </a:pPr>
            <a:r>
              <a:rPr b="1" i="1" lang="en-GB"/>
              <a:t>.German people had to adapt from a Monarchy to a presidential system</a:t>
            </a:r>
            <a:endParaRPr b="1" i="1"/>
          </a:p>
          <a:p>
            <a:pPr indent="0" lvl="0" marL="0" rtl="0" algn="l">
              <a:spcBef>
                <a:spcPts val="1600"/>
              </a:spcBef>
              <a:spcAft>
                <a:spcPts val="1600"/>
              </a:spcAft>
              <a:buNone/>
            </a:pPr>
            <a:r>
              <a:t/>
            </a:r>
            <a:endParaRPr b="1" i="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686675" y="757025"/>
            <a:ext cx="2956800" cy="144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3000">
                <a:solidFill>
                  <a:srgbClr val="000000"/>
                </a:solidFill>
              </a:rPr>
              <a:t>Extremist Groups</a:t>
            </a:r>
            <a:endParaRPr sz="3000">
              <a:solidFill>
                <a:srgbClr val="000000"/>
              </a:solidFill>
            </a:endParaRPr>
          </a:p>
        </p:txBody>
      </p:sp>
      <p:sp>
        <p:nvSpPr>
          <p:cNvPr id="151" name="Google Shape;151;p27"/>
          <p:cNvSpPr txBox="1"/>
          <p:nvPr>
            <p:ph idx="1" type="body"/>
          </p:nvPr>
        </p:nvSpPr>
        <p:spPr>
          <a:xfrm>
            <a:off x="311700" y="2022050"/>
            <a:ext cx="7690200" cy="167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400">
                <a:solidFill>
                  <a:srgbClr val="222222"/>
                </a:solidFill>
              </a:rPr>
              <a:t>Germany's loss in the First World War resulted in a chaotic situation, with multiple far-left and far-right organisations attempting to seize power. Both the far left and the far right organised their own militias, and carried out assassinations. For example, the Foreign Minister </a:t>
            </a:r>
            <a:r>
              <a:rPr lang="en-GB" sz="1400">
                <a:solidFill>
                  <a:srgbClr val="222222"/>
                </a:solidFill>
              </a:rPr>
              <a:t>Walther</a:t>
            </a:r>
            <a:r>
              <a:rPr lang="en-GB" sz="1400">
                <a:solidFill>
                  <a:srgbClr val="222222"/>
                </a:solidFill>
              </a:rPr>
              <a:t> Rathenau was assassinated in 1922 by a far-right group. Members of the Communist Party Of Germany assassinated police captains</a:t>
            </a:r>
            <a:r>
              <a:rPr lang="en-GB" sz="1400">
                <a:solidFill>
                  <a:srgbClr val="000000"/>
                </a:solidFill>
              </a:rPr>
              <a:t>Paul Anlauf and Franz Lenck </a:t>
            </a:r>
            <a:r>
              <a:rPr lang="en-GB" sz="1400">
                <a:solidFill>
                  <a:srgbClr val="222222"/>
                </a:solidFill>
              </a:rPr>
              <a:t>in Berlin in 1931.</a:t>
            </a:r>
            <a:endParaRPr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8"/>
          <p:cNvPicPr preferRelativeResize="0"/>
          <p:nvPr/>
        </p:nvPicPr>
        <p:blipFill rotWithShape="1">
          <a:blip r:embed="rId3">
            <a:alphaModFix/>
          </a:blip>
          <a:srcRect b="10840" l="0" r="0" t="10832"/>
          <a:stretch/>
        </p:blipFill>
        <p:spPr>
          <a:xfrm>
            <a:off x="0" y="0"/>
            <a:ext cx="9144007" cy="5143497"/>
          </a:xfrm>
          <a:prstGeom prst="rect">
            <a:avLst/>
          </a:prstGeom>
          <a:noFill/>
          <a:ln>
            <a:noFill/>
          </a:ln>
        </p:spPr>
      </p:pic>
      <p:sp>
        <p:nvSpPr>
          <p:cNvPr id="157" name="Google Shape;157;p28"/>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8"/>
          <p:cNvSpPr txBox="1"/>
          <p:nvPr>
            <p:ph type="title"/>
          </p:nvPr>
        </p:nvSpPr>
        <p:spPr>
          <a:xfrm>
            <a:off x="232878" y="219975"/>
            <a:ext cx="2336400" cy="9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Coalitions </a:t>
            </a:r>
            <a:endParaRPr/>
          </a:p>
        </p:txBody>
      </p:sp>
      <p:sp>
        <p:nvSpPr>
          <p:cNvPr id="159" name="Google Shape;159;p28"/>
          <p:cNvSpPr txBox="1"/>
          <p:nvPr>
            <p:ph idx="1" type="body"/>
          </p:nvPr>
        </p:nvSpPr>
        <p:spPr>
          <a:xfrm>
            <a:off x="232875" y="1290250"/>
            <a:ext cx="2336400" cy="352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Many small parties wanted  certain laws to pass, but the problem was that they often didn’t have enough votes to do so. Therefore, the solution was coalitions.</a:t>
            </a:r>
            <a:endParaRPr/>
          </a:p>
          <a:p>
            <a:pPr indent="0" lvl="0" marL="0" rtl="0" algn="l">
              <a:spcBef>
                <a:spcPts val="1600"/>
              </a:spcBef>
              <a:spcAft>
                <a:spcPts val="1600"/>
              </a:spcAft>
              <a:buNone/>
            </a:pPr>
            <a:r>
              <a:rPr lang="en-GB"/>
              <a:t>Coalitions often broke down, this made the Reichstag as well as the government unstable. Coalitions were the cause of many uneffective short term governments.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