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0ab56f04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0ab56f04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0ab56f04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0ab56f04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ab56f04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ab56f04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0ab56f04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0ab56f04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ab56f040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ab56f04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WW1:The aftermath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Treaty of </a:t>
            </a:r>
            <a:r>
              <a:rPr lang="en-GB"/>
              <a:t>Versailles</a:t>
            </a:r>
            <a:r>
              <a:rPr lang="en-GB"/>
              <a:t> 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12375"/>
            <a:ext cx="415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Reparations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Loss of </a:t>
            </a:r>
            <a:r>
              <a:rPr lang="en-GB"/>
              <a:t>citizens</a:t>
            </a:r>
            <a:r>
              <a:rPr lang="en-GB"/>
              <a:t> loyalty and trust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No money for damage repair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114" y="445025"/>
            <a:ext cx="2683186" cy="4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900" y="2571748"/>
            <a:ext cx="4152600" cy="215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Money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4367700" cy="26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Germany spent most of their money on their army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 They had to pay off </a:t>
            </a:r>
            <a:r>
              <a:rPr lang="en-GB"/>
              <a:t>debts</a:t>
            </a:r>
            <a:r>
              <a:rPr lang="en-GB"/>
              <a:t> to numerous countries leaving no money for them and they </a:t>
            </a:r>
            <a:r>
              <a:rPr lang="en-GB"/>
              <a:t>eventually</a:t>
            </a:r>
            <a:r>
              <a:rPr lang="en-GB"/>
              <a:t> had no </a:t>
            </a:r>
            <a:r>
              <a:rPr lang="en-GB"/>
              <a:t>money</a:t>
            </a:r>
            <a:r>
              <a:rPr lang="en-GB"/>
              <a:t> to pay the </a:t>
            </a:r>
            <a:r>
              <a:rPr lang="en-GB"/>
              <a:t>debts</a:t>
            </a:r>
            <a:r>
              <a:rPr lang="en-GB"/>
              <a:t> leading to their invasion and </a:t>
            </a:r>
            <a:r>
              <a:rPr lang="en-GB"/>
              <a:t>exploitation</a:t>
            </a:r>
            <a:r>
              <a:rPr lang="en-GB"/>
              <a:t> of raw </a:t>
            </a:r>
            <a:r>
              <a:rPr lang="en-GB"/>
              <a:t>assets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775" y="445025"/>
            <a:ext cx="2064526" cy="34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075" y="2946203"/>
            <a:ext cx="2442999" cy="174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Government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51775" y="1282325"/>
            <a:ext cx="8520600" cy="11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 only constant in the German public’s lives was the Kaiser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When the Kaiser abdicated, people </a:t>
            </a:r>
            <a:r>
              <a:rPr lang="en-GB"/>
              <a:t>find</a:t>
            </a:r>
            <a:r>
              <a:rPr lang="en-GB"/>
              <a:t> it hard to accept the Weimar government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00" y="2475125"/>
            <a:ext cx="3210319" cy="23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144" y="2475125"/>
            <a:ext cx="1917439" cy="23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862100" y="42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Rebellions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261675" y="1172500"/>
            <a:ext cx="8520600" cy="21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 Weimar </a:t>
            </a:r>
            <a:r>
              <a:rPr lang="en-GB"/>
              <a:t>government</a:t>
            </a:r>
            <a:r>
              <a:rPr lang="en-GB"/>
              <a:t> seemed weak because: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After the war ended, it failed to assume full control and loyalty of the German citezens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When the rebellion of 1918-19 </a:t>
            </a:r>
            <a:r>
              <a:rPr lang="en-GB"/>
              <a:t>occurred</a:t>
            </a:r>
            <a:r>
              <a:rPr lang="en-GB"/>
              <a:t>, they had to call on their ex-soldiers to stop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This made them seem incapable of running a country, which </a:t>
            </a:r>
            <a:r>
              <a:rPr lang="en-GB"/>
              <a:t>eventually</a:t>
            </a:r>
            <a:r>
              <a:rPr lang="en-GB"/>
              <a:t> led to their downfall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055" y="3276400"/>
            <a:ext cx="2028895" cy="15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738" y="3319000"/>
            <a:ext cx="2174464" cy="15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Conclusion...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941425" cy="22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b="0" l="21405" r="21712" t="0"/>
          <a:stretch/>
        </p:blipFill>
        <p:spPr>
          <a:xfrm>
            <a:off x="2243025" y="1344152"/>
            <a:ext cx="3603149" cy="35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9777" y="764050"/>
            <a:ext cx="3603148" cy="284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